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3499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9889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4212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082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8034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0234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4699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7887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79814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7365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0826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3EC4B-2703-49BF-8520-5D47FC9F50D1}" type="datetimeFigureOut">
              <a:rPr lang="bg-BG" smtClean="0"/>
              <a:t>16.1.2012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221AA-205F-485A-A266-D241838EDE2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9115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lgerian" pitchFamily="82" charset="0"/>
              </a:rPr>
              <a:t>MY FACE, YOUR FACE</a:t>
            </a:r>
            <a:br>
              <a:rPr lang="en-US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Algerian" pitchFamily="82" charset="0"/>
              </a:rPr>
              <a:t>or</a:t>
            </a:r>
            <a:br>
              <a:rPr lang="en-US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Algerian" pitchFamily="82" charset="0"/>
              </a:rPr>
              <a:t>CROWN OF FRIENSPIP</a:t>
            </a:r>
            <a:endParaRPr lang="bg-BG" dirty="0">
              <a:solidFill>
                <a:srgbClr val="FF000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eTwinning</a:t>
            </a: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KINDERGARTEN 24”PRIKAZEN SVIAT”</a:t>
            </a:r>
          </a:p>
          <a:p>
            <a:r>
              <a:rPr lang="en-US" dirty="0" err="1" smtClean="0">
                <a:solidFill>
                  <a:srgbClr val="00B050"/>
                </a:solidFill>
              </a:rPr>
              <a:t>Dobrich</a:t>
            </a:r>
            <a:r>
              <a:rPr lang="en-US" dirty="0" smtClean="0">
                <a:solidFill>
                  <a:srgbClr val="00B050"/>
                </a:solidFill>
              </a:rPr>
              <a:t>, </a:t>
            </a:r>
            <a:r>
              <a:rPr lang="en-US" dirty="0">
                <a:solidFill>
                  <a:srgbClr val="00B050"/>
                </a:solidFill>
              </a:rPr>
              <a:t>B</a:t>
            </a:r>
            <a:r>
              <a:rPr lang="en-US" dirty="0" smtClean="0">
                <a:solidFill>
                  <a:srgbClr val="00B050"/>
                </a:solidFill>
              </a:rPr>
              <a:t>ulgaria</a:t>
            </a:r>
            <a:endParaRPr lang="bg-BG" dirty="0">
              <a:solidFill>
                <a:srgbClr val="00B05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61" y="476672"/>
            <a:ext cx="1434535" cy="10801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0195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73"/>
    </mc:Choice>
    <mc:Fallback>
      <p:transition spd="slow" advTm="6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696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936">
        <p:split orient="vert"/>
      </p:transition>
    </mc:Choice>
    <mc:Fallback>
      <p:transition spd="slow" advTm="793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744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6937">
        <p14:vortex dir="r"/>
      </p:transition>
    </mc:Choice>
    <mc:Fallback>
      <p:transition spd="slow" advTm="69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66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270">
        <p14:vortex dir="r"/>
      </p:transition>
    </mc:Choice>
    <mc:Fallback>
      <p:transition spd="slow" advTm="52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11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7353">
        <p14:honeycomb/>
      </p:transition>
    </mc:Choice>
    <mc:Fallback>
      <p:transition spd="slow" advTm="73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02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9323">
        <p14:flip dir="r"/>
      </p:transition>
    </mc:Choice>
    <mc:Fallback>
      <p:transition spd="slow" advTm="93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043608" y="3645024"/>
            <a:ext cx="7344816" cy="1800200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ME AND YOU – WE ARE FRIENDS!</a:t>
            </a:r>
            <a:endParaRPr lang="bg-BG" dirty="0">
              <a:solidFill>
                <a:srgbClr val="00206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5653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408">
        <p14:prism/>
      </p:transition>
    </mc:Choice>
    <mc:Fallback>
      <p:transition spd="slow" advTm="64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bg-BG" dirty="0"/>
          </a:p>
        </p:txBody>
      </p:sp>
      <p:sp>
        <p:nvSpPr>
          <p:cNvPr id="4" name="Заглавие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38039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36">
        <p:split orient="vert"/>
      </p:transition>
    </mc:Choice>
    <mc:Fallback>
      <p:transition spd="slow" advTm="313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2331605"/>
      </p:ext>
    </p:extLst>
  </p:cSld>
  <p:clrMapOvr>
    <a:masterClrMapping/>
  </p:clrMapOvr>
  <p:transition spd="slow" advTm="3362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73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4395">
        <p:blinds dir="vert"/>
      </p:transition>
    </mc:Choice>
    <mc:Fallback>
      <p:transition spd="slow" advTm="4395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72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4593">
        <p14:ripple/>
      </p:transition>
    </mc:Choice>
    <mc:Fallback>
      <p:transition spd="slow" advTm="45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08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6347">
        <p:checker/>
      </p:transition>
    </mc:Choice>
    <mc:Fallback>
      <p:transition spd="slow" advTm="6347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246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671">
        <p:dissolve/>
      </p:transition>
    </mc:Choice>
    <mc:Fallback>
      <p:transition spd="slow" advTm="6671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557429"/>
      </p:ext>
    </p:extLst>
  </p:cSld>
  <p:clrMapOvr>
    <a:masterClrMapping/>
  </p:clrMapOvr>
  <p:transition spd="slow" advTm="392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158177"/>
      </p:ext>
    </p:extLst>
  </p:cSld>
  <p:clrMapOvr>
    <a:masterClrMapping/>
  </p:clrMapOvr>
  <p:transition spd="slow" advTm="6576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4"/>
</p:tagLst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21</Words>
  <Application>Microsoft Office PowerPoint</Application>
  <PresentationFormat>Презентация на цял екран (4:3)</PresentationFormat>
  <Paragraphs>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15</vt:i4>
      </vt:variant>
    </vt:vector>
  </HeadingPairs>
  <TitlesOfParts>
    <vt:vector size="16" baseType="lpstr">
      <vt:lpstr>Office тема</vt:lpstr>
      <vt:lpstr>MY FACE, YOUR FACE or CROWN OF FRIENSPIP</vt:lpstr>
      <vt:lpstr>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ME AND YOU – WE ARE FRIENDS!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FACE, YOUR FACE or CROWN OF FRIENSPIP</dc:title>
  <dc:creator>Кристина</dc:creator>
  <cp:lastModifiedBy>Кристина</cp:lastModifiedBy>
  <cp:revision>4</cp:revision>
  <dcterms:created xsi:type="dcterms:W3CDTF">2012-01-16T14:20:35Z</dcterms:created>
  <dcterms:modified xsi:type="dcterms:W3CDTF">2012-01-16T14:53:18Z</dcterms:modified>
</cp:coreProperties>
</file>